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4.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2186" autoAdjust="0"/>
  </p:normalViewPr>
  <p:slideViewPr>
    <p:cSldViewPr snapToGrid="0">
      <p:cViewPr varScale="1">
        <p:scale>
          <a:sx n="48" d="100"/>
          <a:sy n="48" d="100"/>
        </p:scale>
        <p:origin x="2298" y="4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and Dennis.</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a:t>
            </a:r>
            <a:r>
              <a:rPr lang="en-US" sz="2000" b="0">
                <a:solidFill>
                  <a:srgbClr val="2D2E2D"/>
                </a:solidFill>
                <a:latin typeface="+mn-lt"/>
              </a:rPr>
              <a:t>. We </a:t>
            </a:r>
            <a:r>
              <a:rPr lang="en-US" sz="2000" b="0" dirty="0">
                <a:solidFill>
                  <a:srgbClr val="2D2E2D"/>
                </a:solidFill>
                <a:latin typeface="+mn-lt"/>
              </a:rPr>
              <a:t>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 especially in the ongoing season.</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atinLnBrk="0">
              <a:lnSpc>
                <a:spcPct val="115000"/>
              </a:lnSpc>
              <a:spcBef>
                <a:spcPts val="720"/>
              </a:spcBef>
              <a:spcAft>
                <a:spcPts val="0"/>
              </a:spcAft>
            </a:pPr>
            <a:r>
              <a:rPr lang="en-CA" sz="140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a:effectLst/>
                <a:latin typeface="Calibri" panose="020F0502020204030204" pitchFamily="34" charset="0"/>
                <a:ea typeface="Times New Roman" panose="02020603050405020304" pitchFamily="18" charset="0"/>
                <a:cs typeface="Calibri" panose="020F0502020204030204" pitchFamily="34" charset="0"/>
              </a:rPr>
              <a:t>To </a:t>
            </a:r>
            <a:r>
              <a:rPr lang="en-CA" sz="1400" dirty="0">
                <a:effectLst/>
                <a:latin typeface="Calibri" panose="020F0502020204030204" pitchFamily="34" charset="0"/>
                <a:ea typeface="Times New Roman" panose="02020603050405020304" pitchFamily="18" charset="0"/>
                <a:cs typeface="Calibri" panose="020F0502020204030204" pitchFamily="34" charset="0"/>
              </a:rPr>
              <a:t>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 </a:t>
            </a: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We are accessing data from 2005-2020. This dataset consists of more than 450k </a:t>
            </a:r>
            <a:r>
              <a:rPr lang="en-US" altLang="ko-KR" sz="2000" i="0" kern="1200" dirty="0">
                <a:solidFill>
                  <a:schemeClr val="tx1"/>
                </a:solidFill>
                <a:latin typeface="+mn-lt"/>
                <a:ea typeface="+mn-ea"/>
                <a:cs typeface="Calibri" panose="020F0502020204030204" pitchFamily="34" charset="0"/>
              </a:rPr>
              <a:t>rows and </a:t>
            </a:r>
            <a:r>
              <a:rPr lang="en-US" altLang="ko-KR" sz="2000" i="0" kern="1200">
                <a:solidFill>
                  <a:schemeClr val="tx1"/>
                </a:solidFill>
                <a:latin typeface="+mn-lt"/>
                <a:ea typeface="+mn-ea"/>
                <a:cs typeface="Calibri" panose="020F0502020204030204" pitchFamily="34" charset="0"/>
              </a:rPr>
              <a:t>34 features. </a:t>
            </a:r>
            <a:endParaRPr lang="en-US" altLang="ko-KR" sz="2000" i="0" kern="1200" dirty="0">
              <a:solidFill>
                <a:schemeClr val="tx1"/>
              </a:solidFill>
              <a:latin typeface="+mn-lt"/>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14093</TotalTime>
  <Words>4358</Words>
  <Application>Microsoft Office PowerPoint</Application>
  <PresentationFormat>Custom</PresentationFormat>
  <Paragraphs>556</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맑은 고딕</vt:lpstr>
      <vt:lpstr>Calibri</vt:lpstr>
      <vt:lpstr>Noto Sans</vt:lpstr>
      <vt:lpstr>굴림체</vt:lpstr>
      <vt:lpstr>Calibri Light</vt:lpstr>
      <vt:lpstr>Wingdings</vt:lpstr>
      <vt:lpstr>Symbol</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419</cp:revision>
  <dcterms:created xsi:type="dcterms:W3CDTF">2010-02-01T08:03:16Z</dcterms:created>
  <dcterms:modified xsi:type="dcterms:W3CDTF">2021-04-13T01:30:23Z</dcterms:modified>
  <cp:category>www.slidemembers.com</cp:category>
</cp:coreProperties>
</file>